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90" r:id="rId22"/>
    <p:sldId id="294" r:id="rId23"/>
    <p:sldId id="292" r:id="rId24"/>
    <p:sldId id="295" r:id="rId25"/>
    <p:sldId id="293" r:id="rId26"/>
    <p:sldId id="269"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117" d="100"/>
          <a:sy n="117" d="100"/>
        </p:scale>
        <p:origin x="348" y="102"/>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22.09.2022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svg>
</file>

<file path=ppt/media/image20.png>
</file>

<file path=ppt/media/image21.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22.09.2022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1</a:t>
            </a:r>
          </a:p>
        </p:txBody>
      </p:sp>
    </p:spTree>
    <p:extLst>
      <p:ext uri="{BB962C8B-B14F-4D97-AF65-F5344CB8AC3E}">
        <p14:creationId xmlns:p14="http://schemas.microsoft.com/office/powerpoint/2010/main" val="202827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
        <p:nvSpPr>
          <p:cNvPr id="2" name="TextBox 1">
            <a:extLst>
              <a:ext uri="{FF2B5EF4-FFF2-40B4-BE49-F238E27FC236}">
                <a16:creationId xmlns:a16="http://schemas.microsoft.com/office/drawing/2014/main" id="{5AD418B4-F691-EC1B-B350-7B48F2953589}"/>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580677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
            <a:extLst>
              <a:ext uri="{FF2B5EF4-FFF2-40B4-BE49-F238E27FC236}">
                <a16:creationId xmlns:a16="http://schemas.microsoft.com/office/drawing/2014/main" id="{CE26CA3E-E42C-9239-6B09-C496CE22E04D}"/>
              </a:ext>
            </a:extLst>
          </p:cNvPr>
          <p:cNvSpPr>
            <a:spLocks noGrp="1"/>
          </p:cNvSpPr>
          <p:nvPr>
            <p:ph type="pic" idx="1"/>
          </p:nvPr>
        </p:nvSpPr>
        <p:spPr>
          <a:xfrm>
            <a:off x="5775856" y="532519"/>
            <a:ext cx="6416144" cy="4534825"/>
          </a:xfrm>
          <a:solidFill>
            <a:srgbClr val="00A2E8"/>
          </a:solidFill>
          <a:ln>
            <a:noFill/>
          </a:ln>
        </p:spPr>
      </p:sp>
      <p:sp>
        <p:nvSpPr>
          <p:cNvPr id="6" name="Slide Number Placeholder 5">
            <a:extLst>
              <a:ext uri="{FF2B5EF4-FFF2-40B4-BE49-F238E27FC236}">
                <a16:creationId xmlns:a16="http://schemas.microsoft.com/office/drawing/2014/main" id="{BC552E17-ED04-44BD-4061-98EC6519AB7E}"/>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19</a:t>
            </a:fld>
            <a:endParaRPr lang="ru-RU"/>
          </a:p>
        </p:txBody>
      </p:sp>
      <p:sp>
        <p:nvSpPr>
          <p:cNvPr id="13" name="Title 4">
            <a:extLst>
              <a:ext uri="{FF2B5EF4-FFF2-40B4-BE49-F238E27FC236}">
                <a16:creationId xmlns:a16="http://schemas.microsoft.com/office/drawing/2014/main" id="{1C829944-60C6-879E-D263-6BD01F8B1EF2}"/>
              </a:ext>
            </a:extLst>
          </p:cNvPr>
          <p:cNvSpPr>
            <a:spLocks noGrp="1"/>
          </p:cNvSpPr>
          <p:nvPr>
            <p:ph type="title"/>
          </p:nvPr>
        </p:nvSpPr>
        <p:spPr>
          <a:xfrm>
            <a:off x="839788" y="457200"/>
            <a:ext cx="3932237" cy="1442729"/>
          </a:xfrm>
        </p:spPr>
        <p:txBody>
          <a:bodyPr/>
          <a:lstStyle/>
          <a:p>
            <a:r>
              <a:rPr lang="en-US" dirty="0"/>
              <a:t>Jordan Reed</a:t>
            </a:r>
          </a:p>
        </p:txBody>
      </p:sp>
      <p:sp>
        <p:nvSpPr>
          <p:cNvPr id="15" name="Text Placeholder 5">
            <a:extLst>
              <a:ext uri="{FF2B5EF4-FFF2-40B4-BE49-F238E27FC236}">
                <a16:creationId xmlns:a16="http://schemas.microsoft.com/office/drawing/2014/main" id="{F9DDEF37-06F7-1B1E-C020-E3E356794AFC}"/>
              </a:ext>
            </a:extLst>
          </p:cNvPr>
          <p:cNvSpPr>
            <a:spLocks noGrp="1"/>
          </p:cNvSpPr>
          <p:nvPr>
            <p:ph type="body" sz="half" idx="2"/>
          </p:nvPr>
        </p:nvSpPr>
        <p:spPr>
          <a:xfrm>
            <a:off x="839788" y="2356700"/>
            <a:ext cx="3932237" cy="3441069"/>
          </a:xfrm>
        </p:spPr>
        <p:txBody>
          <a:bodyPr>
            <a:normAutofit fontScale="85000" lnSpcReduction="20000"/>
          </a:bodyPr>
          <a:lstStyle/>
          <a:p>
            <a:r>
              <a:rPr lang="en-US" sz="1900" dirty="0">
                <a:solidFill>
                  <a:schemeClr val="tx1"/>
                </a:solidFill>
              </a:rPr>
              <a:t>Weapons - Items - HUD</a:t>
            </a:r>
          </a:p>
          <a:p>
            <a:pPr marL="285750" indent="-285750">
              <a:buFont typeface="Arial" panose="020B0604020202020204" pitchFamily="34" charset="0"/>
              <a:buChar char="•"/>
            </a:pPr>
            <a:r>
              <a:rPr lang="en-US" dirty="0">
                <a:solidFill>
                  <a:schemeClr val="tx1"/>
                </a:solidFill>
              </a:rPr>
              <a:t>Random weapons will drop after enemies are defeated</a:t>
            </a:r>
          </a:p>
          <a:p>
            <a:pPr marL="285750" indent="-285750">
              <a:buFont typeface="Arial" panose="020B0604020202020204" pitchFamily="34" charset="0"/>
              <a:buChar char="•"/>
            </a:pPr>
            <a:r>
              <a:rPr lang="en-US" dirty="0">
                <a:solidFill>
                  <a:schemeClr val="tx1"/>
                </a:solidFill>
              </a:rPr>
              <a:t>Weapon and ammo upgrades will also randomly spawn</a:t>
            </a:r>
          </a:p>
          <a:p>
            <a:pPr marL="285750" indent="-285750">
              <a:buFont typeface="Arial" panose="020B0604020202020204" pitchFamily="34" charset="0"/>
              <a:buChar char="•"/>
            </a:pPr>
            <a:r>
              <a:rPr lang="en-US" dirty="0">
                <a:solidFill>
                  <a:schemeClr val="tx1"/>
                </a:solidFill>
              </a:rPr>
              <a:t>2 different weapon types (pistol, rifle)</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Items will randomly be placed throughout the rooms to either help or hinder the player</a:t>
            </a:r>
          </a:p>
          <a:p>
            <a:pPr marL="285750" indent="-285750">
              <a:buFont typeface="Arial" panose="020B0604020202020204" pitchFamily="34" charset="0"/>
              <a:buChar char="•"/>
            </a:pPr>
            <a:r>
              <a:rPr lang="en-US" dirty="0">
                <a:solidFill>
                  <a:schemeClr val="tx1"/>
                </a:solidFill>
              </a:rPr>
              <a:t>Includes ‘spare parts’ needed to repair ship</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Weapons are necessary for a completed game, however game could technically be played for a short while without them</a:t>
            </a:r>
          </a:p>
          <a:p>
            <a:pPr marL="285750" indent="-285750">
              <a:buFont typeface="Arial" panose="020B0604020202020204" pitchFamily="34" charset="0"/>
              <a:buChar char="•"/>
            </a:pPr>
            <a:r>
              <a:rPr lang="en-US" dirty="0">
                <a:solidFill>
                  <a:schemeClr val="tx1"/>
                </a:solidFill>
              </a:rPr>
              <a:t>Weapons and items are not as complex as other features.</a:t>
            </a:r>
            <a:endParaRPr lang="ru-RU" dirty="0"/>
          </a:p>
        </p:txBody>
      </p:sp>
      <p:pic>
        <p:nvPicPr>
          <p:cNvPr id="7" name="Picture 6" descr="A picture containing diagram&#10;&#10;Description automatically generated">
            <a:extLst>
              <a:ext uri="{FF2B5EF4-FFF2-40B4-BE49-F238E27FC236}">
                <a16:creationId xmlns:a16="http://schemas.microsoft.com/office/drawing/2014/main" id="{77C9D5E5-1796-289B-FB6F-4575100645E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8" name="TextBox 7">
            <a:extLst>
              <a:ext uri="{FF2B5EF4-FFF2-40B4-BE49-F238E27FC236}">
                <a16:creationId xmlns:a16="http://schemas.microsoft.com/office/drawing/2014/main" id="{9F5644E3-D534-326A-899B-9B4102FECEEC}"/>
              </a:ext>
            </a:extLst>
          </p:cNvPr>
          <p:cNvSpPr txBox="1"/>
          <p:nvPr/>
        </p:nvSpPr>
        <p:spPr>
          <a:xfrm>
            <a:off x="11462328" y="5812612"/>
            <a:ext cx="628072" cy="307777"/>
          </a:xfrm>
          <a:prstGeom prst="rect">
            <a:avLst/>
          </a:prstGeom>
          <a:noFill/>
        </p:spPr>
        <p:txBody>
          <a:bodyPr wrap="square" rtlCol="0">
            <a:spAutoFit/>
          </a:bodyPr>
          <a:lstStyle/>
          <a:p>
            <a:r>
              <a:rPr lang="en-US" sz="1400" dirty="0"/>
              <a:t>JR 1</a:t>
            </a:r>
          </a:p>
        </p:txBody>
      </p:sp>
    </p:spTree>
    <p:extLst>
      <p:ext uri="{BB962C8B-B14F-4D97-AF65-F5344CB8AC3E}">
        <p14:creationId xmlns:p14="http://schemas.microsoft.com/office/powerpoint/2010/main" val="332482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
        <p:nvSpPr>
          <p:cNvPr id="2" name="TextBox 1">
            <a:extLst>
              <a:ext uri="{FF2B5EF4-FFF2-40B4-BE49-F238E27FC236}">
                <a16:creationId xmlns:a16="http://schemas.microsoft.com/office/drawing/2014/main" id="{34B252AB-05F8-5807-AB32-E91CAE987297}"/>
              </a:ext>
            </a:extLst>
          </p:cNvPr>
          <p:cNvSpPr txBox="1"/>
          <p:nvPr/>
        </p:nvSpPr>
        <p:spPr>
          <a:xfrm>
            <a:off x="11462328" y="5812612"/>
            <a:ext cx="628072" cy="307777"/>
          </a:xfrm>
          <a:prstGeom prst="rect">
            <a:avLst/>
          </a:prstGeom>
          <a:noFill/>
        </p:spPr>
        <p:txBody>
          <a:bodyPr wrap="square" rtlCol="0">
            <a:spAutoFit/>
          </a:bodyPr>
          <a:lstStyle/>
          <a:p>
            <a:r>
              <a:rPr lang="en-US" sz="1400" dirty="0"/>
              <a:t>JR 2</a:t>
            </a:r>
          </a:p>
        </p:txBody>
      </p:sp>
    </p:spTree>
    <p:extLst>
      <p:ext uri="{BB962C8B-B14F-4D97-AF65-F5344CB8AC3E}">
        <p14:creationId xmlns:p14="http://schemas.microsoft.com/office/powerpoint/2010/main" val="4016659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C552E17-ED04-44BD-4061-98EC6519AB7E}"/>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21</a:t>
            </a:fld>
            <a:endParaRPr lang="ru-RU"/>
          </a:p>
        </p:txBody>
      </p:sp>
      <p:sp>
        <p:nvSpPr>
          <p:cNvPr id="13" name="Title 4">
            <a:extLst>
              <a:ext uri="{FF2B5EF4-FFF2-40B4-BE49-F238E27FC236}">
                <a16:creationId xmlns:a16="http://schemas.microsoft.com/office/drawing/2014/main" id="{1C829944-60C6-879E-D263-6BD01F8B1EF2}"/>
              </a:ext>
            </a:extLst>
          </p:cNvPr>
          <p:cNvSpPr>
            <a:spLocks noGrp="1"/>
          </p:cNvSpPr>
          <p:nvPr>
            <p:ph type="title"/>
          </p:nvPr>
        </p:nvSpPr>
        <p:spPr>
          <a:xfrm>
            <a:off x="839788" y="457200"/>
            <a:ext cx="3932237" cy="1442729"/>
          </a:xfrm>
        </p:spPr>
        <p:txBody>
          <a:bodyPr/>
          <a:lstStyle/>
          <a:p>
            <a:r>
              <a:rPr lang="en-US" dirty="0"/>
              <a:t>Dan Blanchette</a:t>
            </a:r>
          </a:p>
        </p:txBody>
      </p:sp>
      <p:sp>
        <p:nvSpPr>
          <p:cNvPr id="15" name="Text Placeholder 5">
            <a:extLst>
              <a:ext uri="{FF2B5EF4-FFF2-40B4-BE49-F238E27FC236}">
                <a16:creationId xmlns:a16="http://schemas.microsoft.com/office/drawing/2014/main" id="{F9DDEF37-06F7-1B1E-C020-E3E356794AFC}"/>
              </a:ext>
            </a:extLst>
          </p:cNvPr>
          <p:cNvSpPr>
            <a:spLocks noGrp="1"/>
          </p:cNvSpPr>
          <p:nvPr>
            <p:ph type="body" sz="half" idx="2"/>
          </p:nvPr>
        </p:nvSpPr>
        <p:spPr>
          <a:xfrm>
            <a:off x="839787" y="2356700"/>
            <a:ext cx="5863091" cy="3441069"/>
          </a:xfrm>
        </p:spPr>
        <p:txBody>
          <a:bodyPr>
            <a:normAutofit/>
          </a:bodyPr>
          <a:lstStyle/>
          <a:p>
            <a:r>
              <a:rPr lang="en-US" sz="1900" b="1" dirty="0">
                <a:solidFill>
                  <a:schemeClr val="tx1"/>
                </a:solidFill>
              </a:rPr>
              <a:t>Feature: R.N.G Room Generator</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Randomly Populate Number of Exits.</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Orients Rooms Based on Player/Char Exiting Direction.</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Generates Checkpoint Rooms and Boss Arena</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Based on Room Progression Criteria. </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Priority Level: High</a:t>
            </a:r>
          </a:p>
        </p:txBody>
      </p:sp>
      <p:pic>
        <p:nvPicPr>
          <p:cNvPr id="7" name="Picture 6" descr="A picture containing diagram&#10;&#10;Description automatically generated">
            <a:extLst>
              <a:ext uri="{FF2B5EF4-FFF2-40B4-BE49-F238E27FC236}">
                <a16:creationId xmlns:a16="http://schemas.microsoft.com/office/drawing/2014/main" id="{77C9D5E5-1796-289B-FB6F-4575100645E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8" name="TextBox 7">
            <a:extLst>
              <a:ext uri="{FF2B5EF4-FFF2-40B4-BE49-F238E27FC236}">
                <a16:creationId xmlns:a16="http://schemas.microsoft.com/office/drawing/2014/main" id="{9F5644E3-D534-326A-899B-9B4102FECEEC}"/>
              </a:ext>
            </a:extLst>
          </p:cNvPr>
          <p:cNvSpPr txBox="1"/>
          <p:nvPr/>
        </p:nvSpPr>
        <p:spPr>
          <a:xfrm>
            <a:off x="11462328" y="5812612"/>
            <a:ext cx="628072" cy="307777"/>
          </a:xfrm>
          <a:prstGeom prst="rect">
            <a:avLst/>
          </a:prstGeom>
          <a:noFill/>
        </p:spPr>
        <p:txBody>
          <a:bodyPr wrap="square" rtlCol="0">
            <a:spAutoFit/>
          </a:bodyPr>
          <a:lstStyle/>
          <a:p>
            <a:r>
              <a:rPr lang="en-US" sz="1400" dirty="0"/>
              <a:t>DB 1</a:t>
            </a:r>
          </a:p>
        </p:txBody>
      </p:sp>
    </p:spTree>
    <p:extLst>
      <p:ext uri="{BB962C8B-B14F-4D97-AF65-F5344CB8AC3E}">
        <p14:creationId xmlns:p14="http://schemas.microsoft.com/office/powerpoint/2010/main" val="39265366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22</a:t>
            </a:fld>
            <a:endParaRPr lang="ru-RU"/>
          </a:p>
        </p:txBody>
      </p:sp>
      <p:pic>
        <p:nvPicPr>
          <p:cNvPr id="8" name="Picture 7" descr="Diagram&#10;&#10;Description automatically generated">
            <a:extLst>
              <a:ext uri="{FF2B5EF4-FFF2-40B4-BE49-F238E27FC236}">
                <a16:creationId xmlns:a16="http://schemas.microsoft.com/office/drawing/2014/main" id="{2C34EF8C-8B81-EEA1-584A-174CF7DD97CC}"/>
              </a:ext>
            </a:extLst>
          </p:cNvPr>
          <p:cNvPicPr>
            <a:picLocks noChangeAspect="1"/>
          </p:cNvPicPr>
          <p:nvPr/>
        </p:nvPicPr>
        <p:blipFill>
          <a:blip r:embed="rId2"/>
          <a:stretch>
            <a:fillRect/>
          </a:stretch>
        </p:blipFill>
        <p:spPr>
          <a:xfrm>
            <a:off x="2334986" y="1689100"/>
            <a:ext cx="6270172" cy="4981122"/>
          </a:xfrm>
          <a:prstGeom prst="rect">
            <a:avLst/>
          </a:prstGeom>
          <a:noFill/>
        </p:spPr>
      </p:pic>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a:t>Room </a:t>
            </a:r>
            <a:r>
              <a:rPr lang="en-US" dirty="0"/>
              <a:t>Generator Use Case</a:t>
            </a:r>
          </a:p>
        </p:txBody>
      </p:sp>
      <p:sp>
        <p:nvSpPr>
          <p:cNvPr id="2" name="TextBox 1">
            <a:extLst>
              <a:ext uri="{FF2B5EF4-FFF2-40B4-BE49-F238E27FC236}">
                <a16:creationId xmlns:a16="http://schemas.microsoft.com/office/drawing/2014/main" id="{520458FB-4824-FCF0-7C7E-C968F6C12E41}"/>
              </a:ext>
            </a:extLst>
          </p:cNvPr>
          <p:cNvSpPr txBox="1"/>
          <p:nvPr/>
        </p:nvSpPr>
        <p:spPr>
          <a:xfrm>
            <a:off x="11462328" y="5812612"/>
            <a:ext cx="628072" cy="307777"/>
          </a:xfrm>
          <a:prstGeom prst="rect">
            <a:avLst/>
          </a:prstGeom>
          <a:noFill/>
        </p:spPr>
        <p:txBody>
          <a:bodyPr wrap="square" rtlCol="0">
            <a:spAutoFit/>
          </a:bodyPr>
          <a:lstStyle/>
          <a:p>
            <a:r>
              <a:rPr lang="en-US" sz="1400" dirty="0"/>
              <a:t>DB 2</a:t>
            </a:r>
          </a:p>
        </p:txBody>
      </p:sp>
    </p:spTree>
    <p:extLst>
      <p:ext uri="{BB962C8B-B14F-4D97-AF65-F5344CB8AC3E}">
        <p14:creationId xmlns:p14="http://schemas.microsoft.com/office/powerpoint/2010/main" val="2569783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174</TotalTime>
  <Words>826</Words>
  <Application>Microsoft Office PowerPoint</Application>
  <PresentationFormat>Widescreen</PresentationFormat>
  <Paragraphs>111</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Times New Roman</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Taylor Martin: Player and Enemies</vt:lpstr>
      <vt:lpstr>Enemy Use Case</vt:lpstr>
      <vt:lpstr>Jordan Reed</vt:lpstr>
      <vt:lpstr>Weapon Use Case</vt:lpstr>
      <vt:lpstr>Dan Blanchette</vt:lpstr>
      <vt:lpstr>Room Generator Use Case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Blanchette, Dan (blan5568@vandals.uidaho.edu)</cp:lastModifiedBy>
  <cp:revision>21</cp:revision>
  <dcterms:created xsi:type="dcterms:W3CDTF">2022-09-19T03:19:26Z</dcterms:created>
  <dcterms:modified xsi:type="dcterms:W3CDTF">2022-09-22T23:21:46Z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